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D409C0-344D-A296-3176-645296188AFA}" v="93" dt="2025-02-13T20:37:52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ald Parish" userId="S::grparish@uark.edu::d1bd82e2-b4d8-4b00-a414-5be5adc9574e" providerId="AD" clId="Web-{78D409C0-344D-A296-3176-645296188AFA}"/>
    <pc:docChg chg="addSld delSld modSld sldOrd">
      <pc:chgData name="Gerald Parish" userId="S::grparish@uark.edu::d1bd82e2-b4d8-4b00-a414-5be5adc9574e" providerId="AD" clId="Web-{78D409C0-344D-A296-3176-645296188AFA}" dt="2025-02-13T20:37:52.337" v="86" actId="1076"/>
      <pc:docMkLst>
        <pc:docMk/>
      </pc:docMkLst>
      <pc:sldChg chg="addSp delSp modSp">
        <pc:chgData name="Gerald Parish" userId="S::grparish@uark.edu::d1bd82e2-b4d8-4b00-a414-5be5adc9574e" providerId="AD" clId="Web-{78D409C0-344D-A296-3176-645296188AFA}" dt="2025-02-13T20:05:09.710" v="32" actId="14100"/>
        <pc:sldMkLst>
          <pc:docMk/>
          <pc:sldMk cId="109857222" sldId="256"/>
        </pc:sldMkLst>
        <pc:spChg chg="del">
          <ac:chgData name="Gerald Parish" userId="S::grparish@uark.edu::d1bd82e2-b4d8-4b00-a414-5be5adc9574e" providerId="AD" clId="Web-{78D409C0-344D-A296-3176-645296188AFA}" dt="2025-02-13T20:01:43.335" v="5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Gerald Parish" userId="S::grparish@uark.edu::d1bd82e2-b4d8-4b00-a414-5be5adc9574e" providerId="AD" clId="Web-{78D409C0-344D-A296-3176-645296188AFA}" dt="2025-02-13T20:01:46.178" v="6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Gerald Parish" userId="S::grparish@uark.edu::d1bd82e2-b4d8-4b00-a414-5be5adc9574e" providerId="AD" clId="Web-{78D409C0-344D-A296-3176-645296188AFA}" dt="2025-02-13T20:03:26.023" v="16"/>
          <ac:spMkLst>
            <pc:docMk/>
            <pc:sldMk cId="109857222" sldId="256"/>
            <ac:spMk id="6" creationId="{4F6BE2B1-C840-F16E-CBC8-356A4CDC9FA3}"/>
          </ac:spMkLst>
        </pc:spChg>
        <pc:spChg chg="add mod">
          <ac:chgData name="Gerald Parish" userId="S::grparish@uark.edu::d1bd82e2-b4d8-4b00-a414-5be5adc9574e" providerId="AD" clId="Web-{78D409C0-344D-A296-3176-645296188AFA}" dt="2025-02-13T20:04:15.820" v="21" actId="14100"/>
          <ac:spMkLst>
            <pc:docMk/>
            <pc:sldMk cId="109857222" sldId="256"/>
            <ac:spMk id="8" creationId="{3723D730-D2FC-5FBA-3088-E64F4D78E94A}"/>
          </ac:spMkLst>
        </pc:spChg>
        <pc:spChg chg="add mod">
          <ac:chgData name="Gerald Parish" userId="S::grparish@uark.edu::d1bd82e2-b4d8-4b00-a414-5be5adc9574e" providerId="AD" clId="Web-{78D409C0-344D-A296-3176-645296188AFA}" dt="2025-02-13T20:05:09.710" v="32" actId="14100"/>
          <ac:spMkLst>
            <pc:docMk/>
            <pc:sldMk cId="109857222" sldId="256"/>
            <ac:spMk id="9" creationId="{DE264564-EE98-C36A-964F-A43B03409306}"/>
          </ac:spMkLst>
        </pc:spChg>
        <pc:picChg chg="add mod">
          <ac:chgData name="Gerald Parish" userId="S::grparish@uark.edu::d1bd82e2-b4d8-4b00-a414-5be5adc9574e" providerId="AD" clId="Web-{78D409C0-344D-A296-3176-645296188AFA}" dt="2025-02-13T20:01:59.694" v="10" actId="1076"/>
          <ac:picMkLst>
            <pc:docMk/>
            <pc:sldMk cId="109857222" sldId="256"/>
            <ac:picMk id="4" creationId="{FBCE576D-59BB-77FC-0549-23C9B5F606A8}"/>
          </ac:picMkLst>
        </pc:picChg>
        <pc:picChg chg="add del mod">
          <ac:chgData name="Gerald Parish" userId="S::grparish@uark.edu::d1bd82e2-b4d8-4b00-a414-5be5adc9574e" providerId="AD" clId="Web-{78D409C0-344D-A296-3176-645296188AFA}" dt="2025-02-13T20:03:37.460" v="18"/>
          <ac:picMkLst>
            <pc:docMk/>
            <pc:sldMk cId="109857222" sldId="256"/>
            <ac:picMk id="7" creationId="{704427F6-D6B0-5CC4-F89C-B3BDFBFC7793}"/>
          </ac:picMkLst>
        </pc:picChg>
        <pc:inkChg chg="add del">
          <ac:chgData name="Gerald Parish" userId="S::grparish@uark.edu::d1bd82e2-b4d8-4b00-a414-5be5adc9574e" providerId="AD" clId="Web-{78D409C0-344D-A296-3176-645296188AFA}" dt="2025-02-13T20:02:32.616" v="12"/>
          <ac:inkMkLst>
            <pc:docMk/>
            <pc:sldMk cId="109857222" sldId="256"/>
            <ac:inkMk id="5" creationId="{E2AAFFBD-DE6B-C7F7-0A48-13E73A97915E}"/>
          </ac:inkMkLst>
        </pc:inkChg>
      </pc:sldChg>
      <pc:sldChg chg="addSp delSp modSp new addAnim modAnim">
        <pc:chgData name="Gerald Parish" userId="S::grparish@uark.edu::d1bd82e2-b4d8-4b00-a414-5be5adc9574e" providerId="AD" clId="Web-{78D409C0-344D-A296-3176-645296188AFA}" dt="2025-02-13T20:32:20.884" v="69"/>
        <pc:sldMkLst>
          <pc:docMk/>
          <pc:sldMk cId="961954331" sldId="257"/>
        </pc:sldMkLst>
        <pc:spChg chg="del">
          <ac:chgData name="Gerald Parish" userId="S::grparish@uark.edu::d1bd82e2-b4d8-4b00-a414-5be5adc9574e" providerId="AD" clId="Web-{78D409C0-344D-A296-3176-645296188AFA}" dt="2025-02-13T20:30:03.494" v="55"/>
          <ac:spMkLst>
            <pc:docMk/>
            <pc:sldMk cId="961954331" sldId="257"/>
            <ac:spMk id="2" creationId="{9107557C-B8FF-3116-B516-9A2AA77863B8}"/>
          </ac:spMkLst>
        </pc:spChg>
        <pc:spChg chg="del">
          <ac:chgData name="Gerald Parish" userId="S::grparish@uark.edu::d1bd82e2-b4d8-4b00-a414-5be5adc9574e" providerId="AD" clId="Web-{78D409C0-344D-A296-3176-645296188AFA}" dt="2025-02-13T20:30:06.228" v="56"/>
          <ac:spMkLst>
            <pc:docMk/>
            <pc:sldMk cId="961954331" sldId="257"/>
            <ac:spMk id="3" creationId="{6E063428-E16D-D59B-332F-DCFD98B99F0C}"/>
          </ac:spMkLst>
        </pc:spChg>
        <pc:picChg chg="add mod">
          <ac:chgData name="Gerald Parish" userId="S::grparish@uark.edu::d1bd82e2-b4d8-4b00-a414-5be5adc9574e" providerId="AD" clId="Web-{78D409C0-344D-A296-3176-645296188AFA}" dt="2025-02-13T20:30:53.041" v="63" actId="14100"/>
          <ac:picMkLst>
            <pc:docMk/>
            <pc:sldMk cId="961954331" sldId="257"/>
            <ac:picMk id="4" creationId="{FC3B2569-F41A-F1C2-FA41-8651D2F565F6}"/>
          </ac:picMkLst>
        </pc:picChg>
      </pc:sldChg>
      <pc:sldChg chg="addSp delSp modSp new del">
        <pc:chgData name="Gerald Parish" userId="S::grparish@uark.edu::d1bd82e2-b4d8-4b00-a414-5be5adc9574e" providerId="AD" clId="Web-{78D409C0-344D-A296-3176-645296188AFA}" dt="2025-02-13T20:01:51.866" v="8"/>
        <pc:sldMkLst>
          <pc:docMk/>
          <pc:sldMk cId="2456228746" sldId="257"/>
        </pc:sldMkLst>
        <pc:spChg chg="add del">
          <ac:chgData name="Gerald Parish" userId="S::grparish@uark.edu::d1bd82e2-b4d8-4b00-a414-5be5adc9574e" providerId="AD" clId="Web-{78D409C0-344D-A296-3176-645296188AFA}" dt="2025-02-13T20:01:26.788" v="2"/>
          <ac:spMkLst>
            <pc:docMk/>
            <pc:sldMk cId="2456228746" sldId="257"/>
            <ac:spMk id="3" creationId="{6BBF01B8-A67A-8428-9527-B47BF58D593F}"/>
          </ac:spMkLst>
        </pc:spChg>
        <pc:picChg chg="add del mod ord">
          <ac:chgData name="Gerald Parish" userId="S::grparish@uark.edu::d1bd82e2-b4d8-4b00-a414-5be5adc9574e" providerId="AD" clId="Web-{78D409C0-344D-A296-3176-645296188AFA}" dt="2025-02-13T20:01:26.788" v="2"/>
          <ac:picMkLst>
            <pc:docMk/>
            <pc:sldMk cId="2456228746" sldId="257"/>
            <ac:picMk id="4" creationId="{52E3CE1B-C709-5037-FCD9-D9A5F04F9D03}"/>
          </ac:picMkLst>
        </pc:picChg>
      </pc:sldChg>
      <pc:sldChg chg="addSp delSp modSp new del addAnim">
        <pc:chgData name="Gerald Parish" userId="S::grparish@uark.edu::d1bd82e2-b4d8-4b00-a414-5be5adc9574e" providerId="AD" clId="Web-{78D409C0-344D-A296-3176-645296188AFA}" dt="2025-02-13T20:26:56.744" v="51"/>
        <pc:sldMkLst>
          <pc:docMk/>
          <pc:sldMk cId="3139197447" sldId="257"/>
        </pc:sldMkLst>
        <pc:spChg chg="mod">
          <ac:chgData name="Gerald Parish" userId="S::grparish@uark.edu::d1bd82e2-b4d8-4b00-a414-5be5adc9574e" providerId="AD" clId="Web-{78D409C0-344D-A296-3176-645296188AFA}" dt="2025-02-13T20:05:49.773" v="46" actId="20577"/>
          <ac:spMkLst>
            <pc:docMk/>
            <pc:sldMk cId="3139197447" sldId="257"/>
            <ac:spMk id="2" creationId="{DE8D034D-5FCB-CAA9-1607-B147071A8B96}"/>
          </ac:spMkLst>
        </pc:spChg>
        <pc:spChg chg="del">
          <ac:chgData name="Gerald Parish" userId="S::grparish@uark.edu::d1bd82e2-b4d8-4b00-a414-5be5adc9574e" providerId="AD" clId="Web-{78D409C0-344D-A296-3176-645296188AFA}" dt="2025-02-13T20:26:33.619" v="48"/>
          <ac:spMkLst>
            <pc:docMk/>
            <pc:sldMk cId="3139197447" sldId="257"/>
            <ac:spMk id="3" creationId="{C8F424B3-5102-FB5B-63A4-ACA06392795B}"/>
          </ac:spMkLst>
        </pc:spChg>
        <pc:picChg chg="add mod">
          <ac:chgData name="Gerald Parish" userId="S::grparish@uark.edu::d1bd82e2-b4d8-4b00-a414-5be5adc9574e" providerId="AD" clId="Web-{78D409C0-344D-A296-3176-645296188AFA}" dt="2025-02-13T20:26:41.947" v="50" actId="1076"/>
          <ac:picMkLst>
            <pc:docMk/>
            <pc:sldMk cId="3139197447" sldId="257"/>
            <ac:picMk id="4" creationId="{B0119668-20CE-8296-3010-4EDF6CF7A79E}"/>
          </ac:picMkLst>
        </pc:picChg>
      </pc:sldChg>
      <pc:sldChg chg="new del">
        <pc:chgData name="Gerald Parish" userId="S::grparish@uark.edu::d1bd82e2-b4d8-4b00-a414-5be5adc9574e" providerId="AD" clId="Web-{78D409C0-344D-A296-3176-645296188AFA}" dt="2025-02-13T20:27:10.104" v="53"/>
        <pc:sldMkLst>
          <pc:docMk/>
          <pc:sldMk cId="3862953209" sldId="257"/>
        </pc:sldMkLst>
      </pc:sldChg>
      <pc:sldChg chg="addSp delSp modSp new ord">
        <pc:chgData name="Gerald Parish" userId="S::grparish@uark.edu::d1bd82e2-b4d8-4b00-a414-5be5adc9574e" providerId="AD" clId="Web-{78D409C0-344D-A296-3176-645296188AFA}" dt="2025-02-13T20:32:02.322" v="68"/>
        <pc:sldMkLst>
          <pc:docMk/>
          <pc:sldMk cId="2254392899" sldId="258"/>
        </pc:sldMkLst>
        <pc:spChg chg="del">
          <ac:chgData name="Gerald Parish" userId="S::grparish@uark.edu::d1bd82e2-b4d8-4b00-a414-5be5adc9574e" providerId="AD" clId="Web-{78D409C0-344D-A296-3176-645296188AFA}" dt="2025-02-13T20:31:56.775" v="66"/>
          <ac:spMkLst>
            <pc:docMk/>
            <pc:sldMk cId="2254392899" sldId="258"/>
            <ac:spMk id="2" creationId="{1ECC4EF5-7D8E-2051-637F-1C27306C65D8}"/>
          </ac:spMkLst>
        </pc:spChg>
        <pc:spChg chg="del">
          <ac:chgData name="Gerald Parish" userId="S::grparish@uark.edu::d1bd82e2-b4d8-4b00-a414-5be5adc9574e" providerId="AD" clId="Web-{78D409C0-344D-A296-3176-645296188AFA}" dt="2025-02-13T20:31:53.775" v="65"/>
          <ac:spMkLst>
            <pc:docMk/>
            <pc:sldMk cId="2254392899" sldId="258"/>
            <ac:spMk id="3" creationId="{9635B15A-D533-E165-3F16-302DBBA5D739}"/>
          </ac:spMkLst>
        </pc:spChg>
        <pc:picChg chg="add mod ord">
          <ac:chgData name="Gerald Parish" userId="S::grparish@uark.edu::d1bd82e2-b4d8-4b00-a414-5be5adc9574e" providerId="AD" clId="Web-{78D409C0-344D-A296-3176-645296188AFA}" dt="2025-02-13T20:32:00.665" v="67" actId="1076"/>
          <ac:picMkLst>
            <pc:docMk/>
            <pc:sldMk cId="2254392899" sldId="258"/>
            <ac:picMk id="4" creationId="{54E1EA8A-7FF7-0558-335A-7DA2A45C8ED6}"/>
          </ac:picMkLst>
        </pc:picChg>
      </pc:sldChg>
      <pc:sldChg chg="addSp delSp modSp add ord replId addAnim delAnim modAnim">
        <pc:chgData name="Gerald Parish" userId="S::grparish@uark.edu::d1bd82e2-b4d8-4b00-a414-5be5adc9574e" providerId="AD" clId="Web-{78D409C0-344D-A296-3176-645296188AFA}" dt="2025-02-13T20:37:10.774" v="78"/>
        <pc:sldMkLst>
          <pc:docMk/>
          <pc:sldMk cId="2916571922" sldId="259"/>
        </pc:sldMkLst>
        <pc:picChg chg="add mod">
          <ac:chgData name="Gerald Parish" userId="S::grparish@uark.edu::d1bd82e2-b4d8-4b00-a414-5be5adc9574e" providerId="AD" clId="Web-{78D409C0-344D-A296-3176-645296188AFA}" dt="2025-02-13T20:37:05.149" v="77" actId="14100"/>
          <ac:picMkLst>
            <pc:docMk/>
            <pc:sldMk cId="2916571922" sldId="259"/>
            <ac:picMk id="2" creationId="{722E3DFA-88C9-03A1-1433-0A126B6300BF}"/>
          </ac:picMkLst>
        </pc:picChg>
        <pc:picChg chg="del">
          <ac:chgData name="Gerald Parish" userId="S::grparish@uark.edu::d1bd82e2-b4d8-4b00-a414-5be5adc9574e" providerId="AD" clId="Web-{78D409C0-344D-A296-3176-645296188AFA}" dt="2025-02-13T20:36:46.243" v="73"/>
          <ac:picMkLst>
            <pc:docMk/>
            <pc:sldMk cId="2916571922" sldId="259"/>
            <ac:picMk id="4" creationId="{313FEC65-88D4-ADB7-5477-FEF2EA6516C1}"/>
          </ac:picMkLst>
        </pc:picChg>
      </pc:sldChg>
      <pc:sldChg chg="addSp delSp modSp new">
        <pc:chgData name="Gerald Parish" userId="S::grparish@uark.edu::d1bd82e2-b4d8-4b00-a414-5be5adc9574e" providerId="AD" clId="Web-{78D409C0-344D-A296-3176-645296188AFA}" dt="2025-02-13T20:37:52.337" v="86" actId="1076"/>
        <pc:sldMkLst>
          <pc:docMk/>
          <pc:sldMk cId="1995099344" sldId="260"/>
        </pc:sldMkLst>
        <pc:spChg chg="del">
          <ac:chgData name="Gerald Parish" userId="S::grparish@uark.edu::d1bd82e2-b4d8-4b00-a414-5be5adc9574e" providerId="AD" clId="Web-{78D409C0-344D-A296-3176-645296188AFA}" dt="2025-02-13T20:37:41.993" v="81"/>
          <ac:spMkLst>
            <pc:docMk/>
            <pc:sldMk cId="1995099344" sldId="260"/>
            <ac:spMk id="2" creationId="{8C328879-07D7-E4C4-E2F8-D3369692CA96}"/>
          </ac:spMkLst>
        </pc:spChg>
        <pc:spChg chg="del">
          <ac:chgData name="Gerald Parish" userId="S::grparish@uark.edu::d1bd82e2-b4d8-4b00-a414-5be5adc9574e" providerId="AD" clId="Web-{78D409C0-344D-A296-3176-645296188AFA}" dt="2025-02-13T20:37:38.727" v="80"/>
          <ac:spMkLst>
            <pc:docMk/>
            <pc:sldMk cId="1995099344" sldId="260"/>
            <ac:spMk id="3" creationId="{F3402810-0BF2-EDB8-D56A-6F5F83433E6A}"/>
          </ac:spMkLst>
        </pc:spChg>
        <pc:picChg chg="add mod ord">
          <ac:chgData name="Gerald Parish" userId="S::grparish@uark.edu::d1bd82e2-b4d8-4b00-a414-5be5adc9574e" providerId="AD" clId="Web-{78D409C0-344D-A296-3176-645296188AFA}" dt="2025-02-13T20:37:52.337" v="86" actId="1076"/>
          <ac:picMkLst>
            <pc:docMk/>
            <pc:sldMk cId="1995099344" sldId="260"/>
            <ac:picMk id="4" creationId="{96D988A6-D1C8-6AEA-627E-CFFF223DE73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webm>
</file>

<file path=ppt/media/media2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CE576D-59BB-77FC-0549-23C9B5F60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595314"/>
            <a:ext cx="10122693" cy="565546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F6BE2B1-C840-F16E-CBC8-356A4CDC9FA3}"/>
              </a:ext>
            </a:extLst>
          </p:cNvPr>
          <p:cNvSpPr/>
          <p:nvPr/>
        </p:nvSpPr>
        <p:spPr>
          <a:xfrm>
            <a:off x="1065320" y="3134202"/>
            <a:ext cx="4755342" cy="32422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723D730-D2FC-5FBA-3088-E64F4D78E94A}"/>
              </a:ext>
            </a:extLst>
          </p:cNvPr>
          <p:cNvSpPr/>
          <p:nvPr/>
        </p:nvSpPr>
        <p:spPr>
          <a:xfrm>
            <a:off x="1039489" y="4968168"/>
            <a:ext cx="5000731" cy="33714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264564-EE98-C36A-964F-A43B03409306}"/>
              </a:ext>
            </a:extLst>
          </p:cNvPr>
          <p:cNvSpPr txBox="1"/>
          <p:nvPr/>
        </p:nvSpPr>
        <p:spPr>
          <a:xfrm>
            <a:off x="5285522" y="5485595"/>
            <a:ext cx="1669806" cy="36933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a little bonus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reamlit-app-2025-02-11-10-02-01">
            <a:hlinkClick r:id="" action="ppaction://media"/>
            <a:extLst>
              <a:ext uri="{FF2B5EF4-FFF2-40B4-BE49-F238E27FC236}">
                <a16:creationId xmlns:a16="http://schemas.microsoft.com/office/drawing/2014/main" id="{FC3B2569-F41A-F1C2-FA41-8651D2F565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1" y="1292"/>
            <a:ext cx="12179997" cy="688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5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E1EA8A-7FF7-0558-335A-7DA2A45C8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87754"/>
            <a:ext cx="10515600" cy="2490537"/>
          </a:xfrm>
        </p:spPr>
      </p:pic>
    </p:spTree>
    <p:extLst>
      <p:ext uri="{BB962C8B-B14F-4D97-AF65-F5344CB8AC3E}">
        <p14:creationId xmlns:p14="http://schemas.microsoft.com/office/powerpoint/2010/main" val="2254392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85892-2DBE-D302-F141-861F4AFD9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reamlit-app-2025-02-13-12-02-82">
            <a:hlinkClick r:id="" action="ppaction://media"/>
            <a:extLst>
              <a:ext uri="{FF2B5EF4-FFF2-40B4-BE49-F238E27FC236}">
                <a16:creationId xmlns:a16="http://schemas.microsoft.com/office/drawing/2014/main" id="{722E3DFA-88C9-03A1-1433-0A126B6300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1" y="1292"/>
            <a:ext cx="12167084" cy="68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7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D988A6-D1C8-6AEA-627E-CFFF223DE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050" y="392032"/>
            <a:ext cx="10872815" cy="6069066"/>
          </a:xfrm>
        </p:spPr>
      </p:pic>
    </p:spTree>
    <p:extLst>
      <p:ext uri="{BB962C8B-B14F-4D97-AF65-F5344CB8AC3E}">
        <p14:creationId xmlns:p14="http://schemas.microsoft.com/office/powerpoint/2010/main" val="199509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55</cp:revision>
  <dcterms:created xsi:type="dcterms:W3CDTF">2025-02-13T19:59:55Z</dcterms:created>
  <dcterms:modified xsi:type="dcterms:W3CDTF">2025-02-13T20:37:59Z</dcterms:modified>
</cp:coreProperties>
</file>

<file path=docProps/thumbnail.jpeg>
</file>